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301" r:id="rId14"/>
    <p:sldId id="302" r:id="rId15"/>
    <p:sldId id="303" r:id="rId16"/>
    <p:sldId id="288" r:id="rId17"/>
    <p:sldId id="307" r:id="rId18"/>
    <p:sldId id="289" r:id="rId19"/>
    <p:sldId id="290" r:id="rId20"/>
    <p:sldId id="291" r:id="rId21"/>
    <p:sldId id="304" r:id="rId22"/>
    <p:sldId id="293" r:id="rId23"/>
    <p:sldId id="294" r:id="rId24"/>
    <p:sldId id="295" r:id="rId25"/>
    <p:sldId id="309" r:id="rId26"/>
    <p:sldId id="308" r:id="rId27"/>
    <p:sldId id="305" r:id="rId28"/>
    <p:sldId id="278" r:id="rId29"/>
    <p:sldId id="279" r:id="rId30"/>
    <p:sldId id="284" r:id="rId31"/>
    <p:sldId id="286" r:id="rId32"/>
    <p:sldId id="280" r:id="rId33"/>
    <p:sldId id="281" r:id="rId34"/>
    <p:sldId id="282" r:id="rId35"/>
    <p:sldId id="287" r:id="rId36"/>
    <p:sldId id="283" r:id="rId37"/>
    <p:sldId id="300" r:id="rId38"/>
    <p:sldId id="273" r:id="rId39"/>
    <p:sldId id="274" r:id="rId40"/>
    <p:sldId id="275" r:id="rId41"/>
    <p:sldId id="276" r:id="rId42"/>
    <p:sldId id="277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0" autoAdjust="0"/>
    <p:restoredTop sz="94660"/>
  </p:normalViewPr>
  <p:slideViewPr>
    <p:cSldViewPr>
      <p:cViewPr varScale="1">
        <p:scale>
          <a:sx n="56" d="100"/>
          <a:sy n="56" d="100"/>
        </p:scale>
        <p:origin x="9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53D5C-9DC3-4C7C-B3BC-B1F72DC0AEE6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FCAEC-447F-44CB-AFB4-F1F82209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11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E1A30B-E283-4DE3-B0EE-94425F1C61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145DB-3B52-4B33-8378-FDF5BABECD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E1A30B-E283-4DE3-B0EE-94425F1C61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145DB-3B52-4B33-8378-FDF5BABE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E1A30B-E283-4DE3-B0EE-94425F1C61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145DB-3B52-4B33-8378-FDF5BABE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E1A30B-E283-4DE3-B0EE-94425F1C61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145DB-3B52-4B33-8378-FDF5BABE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E1A30B-E283-4DE3-B0EE-94425F1C61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145DB-3B52-4B33-8378-FDF5BABECD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E1A30B-E283-4DE3-B0EE-94425F1C61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145DB-3B52-4B33-8378-FDF5BABE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E1A30B-E283-4DE3-B0EE-94425F1C61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145DB-3B52-4B33-8378-FDF5BABE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E1A30B-E283-4DE3-B0EE-94425F1C61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145DB-3B52-4B33-8378-FDF5BABE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E1A30B-E283-4DE3-B0EE-94425F1C61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145DB-3B52-4B33-8378-FDF5BABECD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E1A30B-E283-4DE3-B0EE-94425F1C61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145DB-3B52-4B33-8378-FDF5BABE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E1A30B-E283-4DE3-B0EE-94425F1C61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145DB-3B52-4B33-8378-FDF5BABECD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FE1A30B-E283-4DE3-B0EE-94425F1C61D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9145DB-3B52-4B33-8378-FDF5BABECDA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mcPs_OdQOY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bAWny7FV3w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 </a:t>
            </a:r>
            <a:r>
              <a:rPr lang="en-US" dirty="0"/>
              <a:t>c</a:t>
            </a:r>
            <a:r>
              <a:rPr lang="en-US" dirty="0" smtClean="0"/>
              <a:t>urrents flow from the equator and warm the coastal land in higher latitudes.</a:t>
            </a:r>
          </a:p>
          <a:p>
            <a:pPr lvl="1"/>
            <a:r>
              <a:rPr lang="en-US" dirty="0" smtClean="0"/>
              <a:t>May cause wetter climate as well</a:t>
            </a:r>
          </a:p>
          <a:p>
            <a:r>
              <a:rPr lang="en-US" dirty="0" smtClean="0"/>
              <a:t>Cool currents flow back toward the equator and cool the air near the equator.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is always colder at the same latitude up in the mountains rather than at sea level.</a:t>
            </a:r>
          </a:p>
          <a:p>
            <a:pPr lvl="1"/>
            <a:r>
              <a:rPr lang="en-US" dirty="0" smtClean="0"/>
              <a:t>Why? Thinner less heated air higher in the atmosphere. </a:t>
            </a:r>
          </a:p>
          <a:p>
            <a:r>
              <a:rPr lang="en-US" dirty="0" smtClean="0"/>
              <a:t>Rain Shadows: when mountains cause climate to be different from one side to the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Streets, parking lots, and buildings absorb and give off a lot of heat and heat the atmosphere. </a:t>
            </a:r>
            <a:endParaRPr lang="en-US" dirty="0"/>
          </a:p>
          <a:p>
            <a:r>
              <a:rPr lang="en-US" dirty="0" smtClean="0"/>
              <a:t>Air pollution traps the heat. (Heat-island effect)</a:t>
            </a:r>
          </a:p>
          <a:p>
            <a:r>
              <a:rPr lang="en-US" dirty="0" smtClean="0"/>
              <a:t>Cities often can be 5 Degrees higher than in surrounding rural areas. </a:t>
            </a:r>
          </a:p>
        </p:txBody>
      </p:sp>
    </p:spTree>
    <p:extLst>
      <p:ext uri="{BB962C8B-B14F-4D97-AF65-F5344CB8AC3E}">
        <p14:creationId xmlns:p14="http://schemas.microsoft.com/office/powerpoint/2010/main" val="10873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List four </a:t>
            </a:r>
            <a:r>
              <a:rPr lang="en-US" dirty="0" smtClean="0"/>
              <a:t>factors that effect climate of an area.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can effect a locations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Latitude on Earth</a:t>
            </a:r>
          </a:p>
          <a:p>
            <a:r>
              <a:rPr lang="en-US" dirty="0" smtClean="0"/>
              <a:t>Land forms like mountains and cities</a:t>
            </a:r>
          </a:p>
          <a:p>
            <a:r>
              <a:rPr lang="en-US" dirty="0" smtClean="0"/>
              <a:t>Lakes and oceans</a:t>
            </a:r>
          </a:p>
          <a:p>
            <a:r>
              <a:rPr lang="en-US" dirty="0" smtClean="0"/>
              <a:t>Ocean currents </a:t>
            </a:r>
          </a:p>
          <a:p>
            <a:r>
              <a:rPr lang="en-US" dirty="0" smtClean="0"/>
              <a:t>Wind… we will learn about next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7408333" cy="472440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Review: </a:t>
            </a:r>
            <a:r>
              <a:rPr lang="en-US" sz="2800" dirty="0" smtClean="0"/>
              <a:t>I’m </a:t>
            </a:r>
            <a:r>
              <a:rPr lang="en-US" sz="2800" dirty="0"/>
              <a:t>thinking of a word….</a:t>
            </a:r>
          </a:p>
          <a:p>
            <a:pPr lvl="2"/>
            <a:r>
              <a:rPr lang="en-US" sz="2600" dirty="0"/>
              <a:t>Infiltration</a:t>
            </a:r>
          </a:p>
          <a:p>
            <a:pPr lvl="2"/>
            <a:r>
              <a:rPr lang="en-US" sz="2600" dirty="0"/>
              <a:t>Transpiration</a:t>
            </a:r>
          </a:p>
          <a:p>
            <a:pPr lvl="2"/>
            <a:r>
              <a:rPr lang="en-US" sz="2600" dirty="0"/>
              <a:t>Precipitation</a:t>
            </a:r>
          </a:p>
          <a:p>
            <a:pPr lvl="2"/>
            <a:r>
              <a:rPr lang="en-US" sz="2600" dirty="0"/>
              <a:t>Condensation</a:t>
            </a:r>
          </a:p>
          <a:p>
            <a:pPr lvl="2"/>
            <a:r>
              <a:rPr lang="en-US" sz="2600" dirty="0"/>
              <a:t>Evaporation</a:t>
            </a:r>
          </a:p>
          <a:p>
            <a:pPr lvl="2"/>
            <a:r>
              <a:rPr lang="en-US" sz="2600" dirty="0"/>
              <a:t>Conduction</a:t>
            </a:r>
          </a:p>
          <a:p>
            <a:pPr lvl="2"/>
            <a:r>
              <a:rPr lang="en-US" sz="2600" dirty="0"/>
              <a:t>Convection</a:t>
            </a:r>
          </a:p>
          <a:p>
            <a:pPr lvl="2"/>
            <a:r>
              <a:rPr lang="en-US" sz="2600" dirty="0"/>
              <a:t>Radiation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Show me what you remember!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7351" y="1257300"/>
            <a:ext cx="5817197" cy="790688"/>
          </a:xfrm>
        </p:spPr>
        <p:txBody>
          <a:bodyPr/>
          <a:lstStyle/>
          <a:p>
            <a:r>
              <a:rPr lang="en-US" sz="3600" dirty="0"/>
              <a:t>Summary of Heat Transfer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457450"/>
            <a:ext cx="4343400" cy="327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71750" y="2635091"/>
            <a:ext cx="1543050" cy="342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761738" y="2457450"/>
            <a:ext cx="1028700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400300" y="3392329"/>
            <a:ext cx="942975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584698" y="3655123"/>
            <a:ext cx="914400" cy="274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578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Wind: movement of air from an area of higher pressure to an area of lower pressure.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65"/>
            <a:ext cx="8229600" cy="871728"/>
          </a:xfrm>
        </p:spPr>
        <p:txBody>
          <a:bodyPr/>
          <a:lstStyle/>
          <a:p>
            <a:r>
              <a:rPr lang="en-US" dirty="0" smtClean="0"/>
              <a:t>Air Movement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38249"/>
            <a:ext cx="6085196" cy="356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45462"/>
            <a:ext cx="3769550" cy="4800600"/>
          </a:xfrm>
        </p:spPr>
        <p:txBody>
          <a:bodyPr/>
          <a:lstStyle/>
          <a:p>
            <a:r>
              <a:rPr lang="en-US" sz="3200" u="sng" dirty="0" smtClean="0"/>
              <a:t>The </a:t>
            </a:r>
            <a:r>
              <a:rPr lang="en-US" sz="3200" u="sng" dirty="0" err="1"/>
              <a:t>C</a:t>
            </a:r>
            <a:r>
              <a:rPr lang="en-US" sz="3200" u="sng" dirty="0" err="1" smtClean="0"/>
              <a:t>oriolis</a:t>
            </a:r>
            <a:r>
              <a:rPr lang="en-US" sz="3200" u="sng" dirty="0" smtClean="0"/>
              <a:t> Effect</a:t>
            </a:r>
            <a:r>
              <a:rPr lang="en-US" sz="3200" dirty="0" smtClean="0"/>
              <a:t>: causes the air in the northern hemisphere of our earth to turn to the right and the air in the southern hemisphere to turn to the left.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Movement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85" y="1981200"/>
            <a:ext cx="5133975" cy="434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6329371"/>
            <a:ext cx="3293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youtu.be/mcPs_OdQOYU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Climate?</a:t>
            </a:r>
          </a:p>
          <a:p>
            <a:pPr lvl="1"/>
            <a:r>
              <a:rPr lang="en-US" dirty="0" smtClean="0"/>
              <a:t>As a Group come up with a definition of this term. Just use each others brains, no other resources. </a:t>
            </a:r>
          </a:p>
        </p:txBody>
      </p:sp>
    </p:spTree>
    <p:extLst>
      <p:ext uri="{BB962C8B-B14F-4D97-AF65-F5344CB8AC3E}">
        <p14:creationId xmlns:p14="http://schemas.microsoft.com/office/powerpoint/2010/main" val="5176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8" t="19968" r="38210" b="11526"/>
          <a:stretch/>
        </p:blipFill>
        <p:spPr bwMode="auto">
          <a:xfrm>
            <a:off x="2667000" y="533399"/>
            <a:ext cx="4114800" cy="609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7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Balloon Coriolis effect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Doldrums: windless rainy region close to the equator!</a:t>
            </a:r>
          </a:p>
          <a:p>
            <a:pPr lvl="1"/>
            <a:r>
              <a:rPr lang="en-US" sz="2400" dirty="0" smtClean="0"/>
              <a:t>Why? Near the equator, the sun heats the air and causes it to rise, creating low pressure and little wind. The rising air eventually cools and it then rains.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movement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Jet Stream: Narrow belt of strong winds high in the troposphere blowing in the East direction. </a:t>
            </a:r>
          </a:p>
          <a:p>
            <a:pPr lvl="1"/>
            <a:r>
              <a:rPr lang="en-US" dirty="0" smtClean="0"/>
              <a:t>Why is this called the “Jet stream”?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movement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7408333" cy="3450696"/>
          </a:xfrm>
        </p:spPr>
        <p:txBody>
          <a:bodyPr/>
          <a:lstStyle/>
          <a:p>
            <a:r>
              <a:rPr lang="en-US" sz="3200" dirty="0" smtClean="0"/>
              <a:t>Sea and Land breeze:</a:t>
            </a:r>
          </a:p>
          <a:p>
            <a:pPr lvl="1"/>
            <a:r>
              <a:rPr lang="en-US" sz="2800" dirty="0" smtClean="0"/>
              <a:t>Sea breeze comes from the sea</a:t>
            </a:r>
          </a:p>
          <a:p>
            <a:pPr lvl="1"/>
            <a:r>
              <a:rPr lang="en-US" sz="2800" dirty="0" smtClean="0"/>
              <a:t>Land breeze comes from the land </a:t>
            </a:r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movement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2" t="15305" r="27119" b="56379"/>
          <a:stretch/>
        </p:blipFill>
        <p:spPr bwMode="auto">
          <a:xfrm>
            <a:off x="381000" y="3429000"/>
            <a:ext cx="849549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4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14400"/>
            <a:ext cx="5257799" cy="6019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Easterlies: come from the east and blow toward the west. Located at the poles.</a:t>
            </a:r>
          </a:p>
          <a:p>
            <a:endParaRPr lang="en-US" dirty="0"/>
          </a:p>
          <a:p>
            <a:r>
              <a:rPr lang="en-US" sz="2800" dirty="0" smtClean="0"/>
              <a:t>Westerlies: Come from the west and blow toward the East. </a:t>
            </a:r>
          </a:p>
          <a:p>
            <a:endParaRPr lang="en-US" sz="2800" dirty="0" smtClean="0"/>
          </a:p>
          <a:p>
            <a:r>
              <a:rPr lang="en-US" sz="2800" dirty="0" smtClean="0"/>
              <a:t>Trade winds: Come from east and blow toward the west (Sailors used these back in the day to Trade STUFFF.. Yes Stuff </a:t>
            </a:r>
            <a:r>
              <a:rPr lang="en-US" sz="2800" dirty="0" smtClean="0">
                <a:sym typeface="Wingdings" panose="05000000000000000000" pitchFamily="2" charset="2"/>
              </a:rPr>
              <a:t> )</a:t>
            </a:r>
            <a:endParaRPr lang="en-US" sz="2800" dirty="0" smtClean="0"/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215900"/>
            <a:ext cx="7498080" cy="1143000"/>
          </a:xfrm>
        </p:spPr>
        <p:txBody>
          <a:bodyPr/>
          <a:lstStyle/>
          <a:p>
            <a:r>
              <a:rPr lang="en-US" dirty="0" smtClean="0"/>
              <a:t>Air movement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3530"/>
          <a:stretch/>
        </p:blipFill>
        <p:spPr>
          <a:xfrm>
            <a:off x="5753099" y="927100"/>
            <a:ext cx="33909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Climate vs weather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youtu.be/YbAWny7FV3w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 Climatic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Earths Seasons: Are short periods of climate change caused by changes in the amount of solar radiation an area receives.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3810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0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Nino: Weak wind, from the warm tropical water in the upper layers of the pacific ocean flow eastward to </a:t>
            </a:r>
            <a:r>
              <a:rPr lang="en-US" dirty="0"/>
              <a:t>S</a:t>
            </a:r>
            <a:r>
              <a:rPr lang="en-US" dirty="0" smtClean="0"/>
              <a:t>outh Africa </a:t>
            </a:r>
          </a:p>
          <a:p>
            <a:pPr lvl="1"/>
            <a:r>
              <a:rPr lang="en-US" dirty="0" smtClean="0"/>
              <a:t>Ocean temperatures increase from 1-7degrees Celsius of the cost of Peru.</a:t>
            </a:r>
          </a:p>
          <a:p>
            <a:pPr lvl="1"/>
            <a:r>
              <a:rPr lang="en-US" dirty="0" smtClean="0"/>
              <a:t>Can effect the weather patterns in these areas.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Climate</a:t>
            </a:r>
            <a:r>
              <a:rPr lang="en-US" dirty="0" smtClean="0"/>
              <a:t> is the pattern of weather that occurs in an area over many years. </a:t>
            </a:r>
          </a:p>
          <a:p>
            <a:pPr lvl="1"/>
            <a:r>
              <a:rPr lang="en-US" dirty="0" smtClean="0"/>
              <a:t>Climate determines that types of plants and animals that can survive, and it influences how people live.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Nina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Opposite of El Nino!</a:t>
            </a:r>
          </a:p>
          <a:p>
            <a:r>
              <a:rPr lang="en-US" dirty="0" smtClean="0"/>
              <a:t>Strong winds, causing warm water to accumulate in the western Pacific. The water in the eastern pacific near </a:t>
            </a:r>
            <a:r>
              <a:rPr lang="en-US" dirty="0"/>
              <a:t>P</a:t>
            </a:r>
            <a:r>
              <a:rPr lang="en-US" dirty="0" smtClean="0"/>
              <a:t>eru is cooler than normal. </a:t>
            </a:r>
          </a:p>
          <a:p>
            <a:pPr lvl="1"/>
            <a:r>
              <a:rPr lang="en-US" dirty="0" smtClean="0"/>
              <a:t>May cause droughts in southern united states and excess rainfall in north western US.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498080" cy="1143000"/>
          </a:xfrm>
        </p:spPr>
        <p:txBody>
          <a:bodyPr/>
          <a:lstStyle/>
          <a:p>
            <a:r>
              <a:rPr lang="en-US" dirty="0" smtClean="0"/>
              <a:t>Climate Change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7866888" cy="5486400"/>
          </a:xfrm>
        </p:spPr>
        <p:txBody>
          <a:bodyPr/>
          <a:lstStyle/>
          <a:p>
            <a:r>
              <a:rPr lang="en-US" dirty="0" smtClean="0"/>
              <a:t>Earths climate has been generally cooler in the past and has also been generally warmer at other times in the past.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65218"/>
            <a:ext cx="636104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6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304800"/>
            <a:ext cx="7498080" cy="1143000"/>
          </a:xfrm>
        </p:spPr>
        <p:txBody>
          <a:bodyPr/>
          <a:lstStyle/>
          <a:p>
            <a:r>
              <a:rPr lang="en-US" dirty="0" smtClean="0"/>
              <a:t>What can cause climatic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Atmospheric solids and liquids</a:t>
            </a:r>
          </a:p>
          <a:p>
            <a:pPr lvl="1"/>
            <a:r>
              <a:rPr lang="en-US" dirty="0" smtClean="0"/>
              <a:t>Block solar radiation</a:t>
            </a:r>
          </a:p>
          <a:p>
            <a:r>
              <a:rPr lang="en-US" dirty="0" smtClean="0"/>
              <a:t>Energy from the sun</a:t>
            </a:r>
          </a:p>
          <a:p>
            <a:pPr lvl="1"/>
            <a:r>
              <a:rPr lang="en-US" dirty="0" smtClean="0"/>
              <a:t>Sun spots can cause less solar radiation</a:t>
            </a:r>
          </a:p>
          <a:p>
            <a:r>
              <a:rPr lang="en-US" dirty="0" smtClean="0"/>
              <a:t>Earth movements</a:t>
            </a:r>
          </a:p>
          <a:p>
            <a:pPr lvl="1"/>
            <a:r>
              <a:rPr lang="en-US" dirty="0" smtClean="0"/>
              <a:t>Earths </a:t>
            </a:r>
            <a:r>
              <a:rPr lang="en-US" dirty="0"/>
              <a:t>a</a:t>
            </a:r>
            <a:r>
              <a:rPr lang="en-US" dirty="0" smtClean="0"/>
              <a:t>xis varies from 21 to 24 Degrees</a:t>
            </a:r>
          </a:p>
          <a:p>
            <a:r>
              <a:rPr lang="en-US" dirty="0" smtClean="0"/>
              <a:t>Amount of solar energy</a:t>
            </a:r>
          </a:p>
          <a:p>
            <a:pPr lvl="1"/>
            <a:r>
              <a:rPr lang="en-US" dirty="0" smtClean="0"/>
              <a:t>Change in axis can increase/ decrees solar radiation on earth.</a:t>
            </a:r>
          </a:p>
          <a:p>
            <a:r>
              <a:rPr lang="en-US" dirty="0" smtClean="0"/>
              <a:t>Crustal plate movement</a:t>
            </a:r>
          </a:p>
          <a:p>
            <a:pPr lvl="1"/>
            <a:r>
              <a:rPr lang="en-US" dirty="0" smtClean="0"/>
              <a:t>Movement of land and ocean effects heat 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Climatic Changes 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people are concerned about our current climates increase in temperature. </a:t>
            </a:r>
          </a:p>
          <a:p>
            <a:pPr lvl="1"/>
            <a:r>
              <a:rPr lang="en-US" sz="3200" dirty="0" smtClean="0"/>
              <a:t>Some believe the </a:t>
            </a:r>
            <a:r>
              <a:rPr lang="en-US" sz="3200" b="1" dirty="0" smtClean="0"/>
              <a:t>greenhouse effect</a:t>
            </a:r>
            <a:r>
              <a:rPr lang="en-US" sz="3200" dirty="0" smtClean="0"/>
              <a:t> may be the cause of this temperature increase.</a:t>
            </a:r>
          </a:p>
          <a:p>
            <a:pPr lvl="2"/>
            <a:r>
              <a:rPr lang="en-US" sz="2800" dirty="0" smtClean="0"/>
              <a:t>Greenhouse effect: Natural process of heat being trapped by gases in our atmosphere. 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133600" cy="214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7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498080" cy="1143000"/>
          </a:xfrm>
        </p:spPr>
        <p:txBody>
          <a:bodyPr/>
          <a:lstStyle/>
          <a:p>
            <a:r>
              <a:rPr lang="en-US" dirty="0" smtClean="0"/>
              <a:t>Climatic Changes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7866888" cy="5562600"/>
          </a:xfrm>
        </p:spPr>
        <p:txBody>
          <a:bodyPr/>
          <a:lstStyle/>
          <a:p>
            <a:r>
              <a:rPr lang="en-US" dirty="0" smtClean="0"/>
              <a:t>Earths temperature has increased about 0.6 degrees Celsius globally. This is known  as </a:t>
            </a:r>
            <a:r>
              <a:rPr lang="en-US" b="1" dirty="0" smtClean="0"/>
              <a:t>global warming. </a:t>
            </a:r>
          </a:p>
          <a:p>
            <a:pPr lvl="1"/>
            <a:r>
              <a:rPr lang="en-US" dirty="0" smtClean="0"/>
              <a:t>Possible causes: carbon dioxide emissions have increased by 20%! Suns solar radiation has decreased.</a:t>
            </a:r>
          </a:p>
          <a:p>
            <a:pPr lvl="1"/>
            <a:r>
              <a:rPr lang="en-US" dirty="0" smtClean="0"/>
              <a:t>Effects: glaciers will melt, sea levels will rise, coastal land will flood, tropical climates will die in the seas.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1646518" cy="20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9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human activities that may effect our atmosphere??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 marL="82296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Climate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Air movement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Condensation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Coriolis Effect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Doldrums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Hydrosphere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Jet Stream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Land Breeze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Latitude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Polar Easterlies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Polar Zone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Prevailing Westerlies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Rain Shadow Effect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Sea Breeze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Temperate Zone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Trade Winds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Tropics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El Nino &amp; La Nina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Greenhouse effect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Global warming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Human Impact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Carbon Cycle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Adaptation</a:t>
            </a:r>
            <a:r>
              <a:rPr lang="en-US" dirty="0" smtClean="0"/>
              <a:t> is any structure or behavior that helps an organism survive in its environment. </a:t>
            </a:r>
          </a:p>
          <a:p>
            <a:pPr lvl="1"/>
            <a:r>
              <a:rPr lang="en-US" dirty="0" smtClean="0"/>
              <a:t>Structural Adaptations</a:t>
            </a:r>
          </a:p>
          <a:p>
            <a:pPr lvl="1"/>
            <a:r>
              <a:rPr lang="en-US" dirty="0" smtClean="0"/>
              <a:t>Behavioral Adaptations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structures that help the organism.</a:t>
            </a:r>
          </a:p>
          <a:p>
            <a:pPr lvl="1"/>
            <a:r>
              <a:rPr lang="en-US" dirty="0" smtClean="0"/>
              <a:t>Fur on mammals</a:t>
            </a:r>
          </a:p>
          <a:p>
            <a:pPr lvl="1"/>
            <a:r>
              <a:rPr lang="en-US" dirty="0" smtClean="0"/>
              <a:t>Thorn on a cacti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34741"/>
            <a:ext cx="20193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23622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29966"/>
            <a:ext cx="24574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2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can effect a locations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Latitude on Earth</a:t>
            </a:r>
          </a:p>
          <a:p>
            <a:r>
              <a:rPr lang="en-US" dirty="0" smtClean="0"/>
              <a:t>Land forms like mountains and cities</a:t>
            </a:r>
          </a:p>
          <a:p>
            <a:r>
              <a:rPr lang="en-US" dirty="0" smtClean="0"/>
              <a:t>Lakes and oceans</a:t>
            </a:r>
          </a:p>
          <a:p>
            <a:r>
              <a:rPr lang="en-US" dirty="0" smtClean="0"/>
              <a:t>Ocean currents</a:t>
            </a:r>
          </a:p>
          <a:p>
            <a:r>
              <a:rPr lang="en-US" dirty="0"/>
              <a:t>W</a:t>
            </a:r>
            <a:r>
              <a:rPr lang="en-US" dirty="0" smtClean="0"/>
              <a:t>ind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may display behavioral adaptations.</a:t>
            </a:r>
          </a:p>
          <a:p>
            <a:pPr lvl="1"/>
            <a:r>
              <a:rPr lang="en-US" dirty="0" smtClean="0"/>
              <a:t>Rodents and other mammals may have a period of greatly reduced activity during hibernation or estivation to save energy.</a:t>
            </a:r>
          </a:p>
          <a:p>
            <a:pPr lvl="1"/>
            <a:r>
              <a:rPr lang="en-US" dirty="0" smtClean="0"/>
              <a:t>Desert turtles obtain their water from other things they eat.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9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Hibernation and Estivation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 of inactivity</a:t>
            </a:r>
          </a:p>
          <a:p>
            <a:pPr lvl="1"/>
            <a:r>
              <a:rPr lang="en-US" dirty="0" smtClean="0"/>
              <a:t>Hibernation= in the winter when it is too cold</a:t>
            </a:r>
          </a:p>
          <a:p>
            <a:pPr lvl="1"/>
            <a:r>
              <a:rPr lang="en-US" dirty="0" smtClean="0"/>
              <a:t>Estivation= in the summer when it is too hot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9029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50" y="4006129"/>
            <a:ext cx="22002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9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Section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two types of Adaptations? Give one example of 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Regions closest to the equator receive more solar radiation and this effects their climate. </a:t>
            </a:r>
          </a:p>
          <a:p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Polar Zone</a:t>
            </a:r>
          </a:p>
          <a:p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Temperate Zone</a:t>
            </a:r>
          </a:p>
          <a:p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Tropics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5" t="55114" r="19034" b="12500"/>
          <a:stretch/>
        </p:blipFill>
        <p:spPr bwMode="auto">
          <a:xfrm>
            <a:off x="4419600" y="2826327"/>
            <a:ext cx="4191000" cy="356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3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14300"/>
            <a:ext cx="7498080" cy="1143000"/>
          </a:xfrm>
        </p:spPr>
        <p:txBody>
          <a:bodyPr/>
          <a:lstStyle/>
          <a:p>
            <a:r>
              <a:rPr lang="en-US" dirty="0" smtClean="0"/>
              <a:t>Latitude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Tropics</a:t>
            </a:r>
          </a:p>
          <a:p>
            <a:pPr lvl="1"/>
            <a:r>
              <a:rPr lang="en-US" dirty="0" smtClean="0"/>
              <a:t>Latitude between 23.5 north - 23.5 south</a:t>
            </a:r>
          </a:p>
          <a:p>
            <a:pPr lvl="1"/>
            <a:r>
              <a:rPr lang="en-US" dirty="0" smtClean="0"/>
              <a:t>Receive that most solar radiation(Direct sun)</a:t>
            </a:r>
          </a:p>
          <a:p>
            <a:pPr lvl="1"/>
            <a:r>
              <a:rPr lang="en-US" dirty="0" smtClean="0"/>
              <a:t>Always hot, unless at a high elevation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990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3352800" cy="251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201" y="27709"/>
            <a:ext cx="7498080" cy="1143000"/>
          </a:xfrm>
        </p:spPr>
        <p:txBody>
          <a:bodyPr/>
          <a:lstStyle/>
          <a:p>
            <a:r>
              <a:rPr lang="en-US" dirty="0" smtClean="0"/>
              <a:t>Latitude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Temperate Zone</a:t>
            </a:r>
          </a:p>
          <a:p>
            <a:pPr lvl="1"/>
            <a:r>
              <a:rPr lang="en-US" dirty="0" smtClean="0"/>
              <a:t>Between 23.5 and 66.5 North and South</a:t>
            </a:r>
          </a:p>
          <a:p>
            <a:pPr lvl="1"/>
            <a:r>
              <a:rPr lang="en-US" dirty="0" smtClean="0"/>
              <a:t>Temperatures are moderate</a:t>
            </a:r>
          </a:p>
          <a:p>
            <a:pPr lvl="1"/>
            <a:r>
              <a:rPr lang="en-US" dirty="0" smtClean="0"/>
              <a:t>Most of the United states are in this zone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48570"/>
            <a:ext cx="4122482" cy="194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28670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9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596" y="0"/>
            <a:ext cx="7498080" cy="1143000"/>
          </a:xfrm>
        </p:spPr>
        <p:txBody>
          <a:bodyPr/>
          <a:lstStyle/>
          <a:p>
            <a:r>
              <a:rPr lang="en-US" dirty="0" smtClean="0"/>
              <a:t>Latitude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Polar Zone</a:t>
            </a:r>
          </a:p>
          <a:p>
            <a:pPr lvl="1"/>
            <a:r>
              <a:rPr lang="en-US" dirty="0" smtClean="0"/>
              <a:t>Extends from 66.5 N and S to the poles of Earth</a:t>
            </a:r>
          </a:p>
          <a:p>
            <a:pPr lvl="1"/>
            <a:r>
              <a:rPr lang="en-US" dirty="0" smtClean="0"/>
              <a:t>Solar radiation hit these zones at a low angle, spreading the energy over a large area.</a:t>
            </a:r>
          </a:p>
          <a:p>
            <a:pPr lvl="1"/>
            <a:r>
              <a:rPr lang="en-US" dirty="0" smtClean="0"/>
              <a:t>Never warm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495800"/>
            <a:ext cx="33432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570018" cy="143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2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bodies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effect the climate by absorbing and letting off heat at a different rate of the land around it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4" t="38447" r="8096" b="14394"/>
          <a:stretch/>
        </p:blipFill>
        <p:spPr bwMode="auto">
          <a:xfrm>
            <a:off x="1981200" y="2895600"/>
            <a:ext cx="624289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2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5683</TotalTime>
  <Words>1126</Words>
  <Application>Microsoft Office PowerPoint</Application>
  <PresentationFormat>On-screen Show (4:3)</PresentationFormat>
  <Paragraphs>175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Gill Sans MT</vt:lpstr>
      <vt:lpstr>Verdana</vt:lpstr>
      <vt:lpstr>Wingdings</vt:lpstr>
      <vt:lpstr>Wingdings 2</vt:lpstr>
      <vt:lpstr>Solstice</vt:lpstr>
      <vt:lpstr>Climate</vt:lpstr>
      <vt:lpstr>Climate</vt:lpstr>
      <vt:lpstr>Climate</vt:lpstr>
      <vt:lpstr>Factors that can effect a locations climate</vt:lpstr>
      <vt:lpstr>Latitude and climate</vt:lpstr>
      <vt:lpstr>Latitude and Climate</vt:lpstr>
      <vt:lpstr>Latitude and Climate</vt:lpstr>
      <vt:lpstr>Latitude and Climate</vt:lpstr>
      <vt:lpstr>Large bodies of water</vt:lpstr>
      <vt:lpstr>Ocean currents</vt:lpstr>
      <vt:lpstr>Mountains</vt:lpstr>
      <vt:lpstr>Cities</vt:lpstr>
      <vt:lpstr>List four factors that effect climate of an area.</vt:lpstr>
      <vt:lpstr>Factors that can effect a locations climate</vt:lpstr>
      <vt:lpstr>Questions?</vt:lpstr>
      <vt:lpstr>Show me what you remember! </vt:lpstr>
      <vt:lpstr>Summary of Heat Transfer</vt:lpstr>
      <vt:lpstr>Air Movement</vt:lpstr>
      <vt:lpstr>Air Movement</vt:lpstr>
      <vt:lpstr>PowerPoint Presentation</vt:lpstr>
      <vt:lpstr>Balloon Coriolis effect DEMO</vt:lpstr>
      <vt:lpstr>Air movement </vt:lpstr>
      <vt:lpstr>Air movement </vt:lpstr>
      <vt:lpstr>Air movement </vt:lpstr>
      <vt:lpstr>Air movement </vt:lpstr>
      <vt:lpstr>PowerPoint Presentation</vt:lpstr>
      <vt:lpstr>Questions</vt:lpstr>
      <vt:lpstr>Section 3: Climatic Changes</vt:lpstr>
      <vt:lpstr>El Nino</vt:lpstr>
      <vt:lpstr>La Nina</vt:lpstr>
      <vt:lpstr>Climate Change Records</vt:lpstr>
      <vt:lpstr>What can cause climatic change?</vt:lpstr>
      <vt:lpstr>Climatic Changes Today </vt:lpstr>
      <vt:lpstr>Climatic Changes Today</vt:lpstr>
      <vt:lpstr>Human Activities</vt:lpstr>
      <vt:lpstr>Review</vt:lpstr>
      <vt:lpstr>Questions</vt:lpstr>
      <vt:lpstr>Adaptations</vt:lpstr>
      <vt:lpstr>Structural Adaptations</vt:lpstr>
      <vt:lpstr>Behavioral Adaptations</vt:lpstr>
      <vt:lpstr>Hibernation and Estivation</vt:lpstr>
      <vt:lpstr>Bell work Section 2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</dc:title>
  <dc:creator>cc</dc:creator>
  <cp:lastModifiedBy>RhoaCi</cp:lastModifiedBy>
  <cp:revision>30</cp:revision>
  <cp:lastPrinted>2017-03-09T20:23:01Z</cp:lastPrinted>
  <dcterms:created xsi:type="dcterms:W3CDTF">2012-11-11T23:06:51Z</dcterms:created>
  <dcterms:modified xsi:type="dcterms:W3CDTF">2018-04-03T18:27:39Z</dcterms:modified>
</cp:coreProperties>
</file>